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3"/>
  </p:notesMasterIdLst>
  <p:handoutMasterIdLst>
    <p:handoutMasterId r:id="rId34"/>
  </p:handoutMasterIdLst>
  <p:sldIdLst>
    <p:sldId id="288" r:id="rId3"/>
    <p:sldId id="387" r:id="rId4"/>
    <p:sldId id="371" r:id="rId5"/>
    <p:sldId id="402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404" r:id="rId20"/>
    <p:sldId id="355" r:id="rId21"/>
    <p:sldId id="401" r:id="rId22"/>
    <p:sldId id="358" r:id="rId23"/>
    <p:sldId id="307" r:id="rId24"/>
    <p:sldId id="405" r:id="rId25"/>
    <p:sldId id="335" r:id="rId26"/>
    <p:sldId id="353" r:id="rId27"/>
    <p:sldId id="354" r:id="rId28"/>
    <p:sldId id="341" r:id="rId29"/>
    <p:sldId id="378" r:id="rId30"/>
    <p:sldId id="406" r:id="rId31"/>
    <p:sldId id="392" r:id="rId32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C00000"/>
    <a:srgbClr val="79B2D4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0AEA9-3E93-4350-94A5-405A3EA333F4}" v="231" dt="2023-09-25T15:38:55.885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3" autoAdjust="0"/>
    <p:restoredTop sz="80944"/>
  </p:normalViewPr>
  <p:slideViewPr>
    <p:cSldViewPr snapToGrid="0" snapToObjects="1" showGuides="1">
      <p:cViewPr varScale="1">
        <p:scale>
          <a:sx n="124" d="100"/>
          <a:sy n="124" d="100"/>
        </p:scale>
        <p:origin x="424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Pötter" userId="80e21cec2724e93d" providerId="LiveId" clId="{DC80AEA9-3E93-4350-94A5-405A3EA333F4}"/>
    <pc:docChg chg="undo redo custSel addSld delSld modSld">
      <pc:chgData name="Carlo Pötter" userId="80e21cec2724e93d" providerId="LiveId" clId="{DC80AEA9-3E93-4350-94A5-405A3EA333F4}" dt="2023-09-25T15:38:55.882" v="786"/>
      <pc:docMkLst>
        <pc:docMk/>
      </pc:docMkLst>
      <pc:sldChg chg="modSp mod">
        <pc:chgData name="Carlo Pötter" userId="80e21cec2724e93d" providerId="LiveId" clId="{DC80AEA9-3E93-4350-94A5-405A3EA333F4}" dt="2023-09-25T15:16:06.110" v="650" actId="20577"/>
        <pc:sldMkLst>
          <pc:docMk/>
          <pc:sldMk cId="981562552" sldId="307"/>
        </pc:sldMkLst>
        <pc:spChg chg="mod">
          <ac:chgData name="Carlo Pötter" userId="80e21cec2724e93d" providerId="LiveId" clId="{DC80AEA9-3E93-4350-94A5-405A3EA333F4}" dt="2023-09-25T15:00:25.213" v="562" actId="20577"/>
          <ac:spMkLst>
            <pc:docMk/>
            <pc:sldMk cId="981562552" sldId="307"/>
            <ac:spMk id="32" creationId="{10CB8113-D077-EFB4-3F36-A56E4B74E51B}"/>
          </ac:spMkLst>
        </pc:spChg>
        <pc:spChg chg="mod">
          <ac:chgData name="Carlo Pötter" userId="80e21cec2724e93d" providerId="LiveId" clId="{DC80AEA9-3E93-4350-94A5-405A3EA333F4}" dt="2023-09-25T14:58:13.462" v="502" actId="20577"/>
          <ac:spMkLst>
            <pc:docMk/>
            <pc:sldMk cId="981562552" sldId="307"/>
            <ac:spMk id="34" creationId="{E8E2BE9B-6E41-269B-C971-EF7D92A10210}"/>
          </ac:spMkLst>
        </pc:spChg>
        <pc:spChg chg="mod">
          <ac:chgData name="Carlo Pötter" userId="80e21cec2724e93d" providerId="LiveId" clId="{DC80AEA9-3E93-4350-94A5-405A3EA333F4}" dt="2023-09-25T15:15:54.858" v="649" actId="20577"/>
          <ac:spMkLst>
            <pc:docMk/>
            <pc:sldMk cId="981562552" sldId="307"/>
            <ac:spMk id="41" creationId="{C58C0616-53A0-113A-876D-31556101B8D9}"/>
          </ac:spMkLst>
        </pc:spChg>
        <pc:spChg chg="mod">
          <ac:chgData name="Carlo Pötter" userId="80e21cec2724e93d" providerId="LiveId" clId="{DC80AEA9-3E93-4350-94A5-405A3EA333F4}" dt="2023-09-25T15:16:06.110" v="650" actId="20577"/>
          <ac:spMkLst>
            <pc:docMk/>
            <pc:sldMk cId="981562552" sldId="307"/>
            <ac:spMk id="58" creationId="{0827C7E5-F65C-BA9F-7548-658E2CCEE8AE}"/>
          </ac:spMkLst>
        </pc:spChg>
        <pc:grpChg chg="mod">
          <ac:chgData name="Carlo Pötter" userId="80e21cec2724e93d" providerId="LiveId" clId="{DC80AEA9-3E93-4350-94A5-405A3EA333F4}" dt="2023-09-25T15:13:33.195" v="592" actId="14100"/>
          <ac:grpSpMkLst>
            <pc:docMk/>
            <pc:sldMk cId="981562552" sldId="307"/>
            <ac:grpSpMk id="53" creationId="{38076113-0B81-B4DE-9121-26D430012622}"/>
          </ac:grpSpMkLst>
        </pc:grpChg>
        <pc:picChg chg="mod">
          <ac:chgData name="Carlo Pötter" userId="80e21cec2724e93d" providerId="LiveId" clId="{DC80AEA9-3E93-4350-94A5-405A3EA333F4}" dt="2023-09-25T15:13:49.748" v="593" actId="1076"/>
          <ac:picMkLst>
            <pc:docMk/>
            <pc:sldMk cId="981562552" sldId="307"/>
            <ac:picMk id="27" creationId="{E66B6945-BCA1-67E2-6A20-CEA1D2EFC4C2}"/>
          </ac:picMkLst>
        </pc:picChg>
      </pc:sldChg>
      <pc:sldChg chg="modSp">
        <pc:chgData name="Carlo Pötter" userId="80e21cec2724e93d" providerId="LiveId" clId="{DC80AEA9-3E93-4350-94A5-405A3EA333F4}" dt="2023-09-25T15:18:22.826" v="655" actId="20577"/>
        <pc:sldMkLst>
          <pc:docMk/>
          <pc:sldMk cId="2712335812" sldId="335"/>
        </pc:sldMkLst>
        <pc:spChg chg="mod">
          <ac:chgData name="Carlo Pötter" userId="80e21cec2724e93d" providerId="LiveId" clId="{DC80AEA9-3E93-4350-94A5-405A3EA333F4}" dt="2023-09-25T15:18:22.826" v="655" actId="20577"/>
          <ac:spMkLst>
            <pc:docMk/>
            <pc:sldMk cId="2712335812" sldId="335"/>
            <ac:spMk id="11" creationId="{BB6934E3-33B5-2370-2845-197BB9DA5CA8}"/>
          </ac:spMkLst>
        </pc:spChg>
      </pc:sldChg>
      <pc:sldChg chg="modSp mod modNotesTx">
        <pc:chgData name="Carlo Pötter" userId="80e21cec2724e93d" providerId="LiveId" clId="{DC80AEA9-3E93-4350-94A5-405A3EA333F4}" dt="2023-09-25T14:57:21.345" v="501" actId="20577"/>
        <pc:sldMkLst>
          <pc:docMk/>
          <pc:sldMk cId="1267431990" sldId="355"/>
        </pc:sldMkLst>
        <pc:picChg chg="mod">
          <ac:chgData name="Carlo Pötter" userId="80e21cec2724e93d" providerId="LiveId" clId="{DC80AEA9-3E93-4350-94A5-405A3EA333F4}" dt="2023-09-25T14:53:16.370" v="428" actId="1076"/>
          <ac:picMkLst>
            <pc:docMk/>
            <pc:sldMk cId="1267431990" sldId="355"/>
            <ac:picMk id="5" creationId="{ECC740EF-5933-F3BE-224E-8C1CA8F4B4B2}"/>
          </ac:picMkLst>
        </pc:picChg>
        <pc:picChg chg="mod">
          <ac:chgData name="Carlo Pötter" userId="80e21cec2724e93d" providerId="LiveId" clId="{DC80AEA9-3E93-4350-94A5-405A3EA333F4}" dt="2023-09-25T14:52:49.680" v="426" actId="692"/>
          <ac:picMkLst>
            <pc:docMk/>
            <pc:sldMk cId="1267431990" sldId="355"/>
            <ac:picMk id="8" creationId="{4B9746A8-C0B9-225C-4E97-9B3BF2B82233}"/>
          </ac:picMkLst>
        </pc:picChg>
        <pc:picChg chg="mod">
          <ac:chgData name="Carlo Pötter" userId="80e21cec2724e93d" providerId="LiveId" clId="{DC80AEA9-3E93-4350-94A5-405A3EA333F4}" dt="2023-09-25T14:52:42.952" v="425" actId="692"/>
          <ac:picMkLst>
            <pc:docMk/>
            <pc:sldMk cId="1267431990" sldId="355"/>
            <ac:picMk id="10" creationId="{232AE6F1-EEDD-8A12-BF16-47EF5A8DECDD}"/>
          </ac:picMkLst>
        </pc:picChg>
      </pc:sldChg>
      <pc:sldChg chg="modAnim">
        <pc:chgData name="Carlo Pötter" userId="80e21cec2724e93d" providerId="LiveId" clId="{DC80AEA9-3E93-4350-94A5-405A3EA333F4}" dt="2023-09-25T14:19:18.125" v="105"/>
        <pc:sldMkLst>
          <pc:docMk/>
          <pc:sldMk cId="1719034884" sldId="357"/>
        </pc:sldMkLst>
      </pc:sldChg>
      <pc:sldChg chg="modSp mod modAnim">
        <pc:chgData name="Carlo Pötter" userId="80e21cec2724e93d" providerId="LiveId" clId="{DC80AEA9-3E93-4350-94A5-405A3EA333F4}" dt="2023-09-25T15:38:55.882" v="786"/>
        <pc:sldMkLst>
          <pc:docMk/>
          <pc:sldMk cId="1872364348" sldId="358"/>
        </pc:sldMkLst>
        <pc:spChg chg="ord">
          <ac:chgData name="Carlo Pötter" userId="80e21cec2724e93d" providerId="LiveId" clId="{DC80AEA9-3E93-4350-94A5-405A3EA333F4}" dt="2023-09-25T15:37:49.325" v="781" actId="166"/>
          <ac:spMkLst>
            <pc:docMk/>
            <pc:sldMk cId="1872364348" sldId="358"/>
            <ac:spMk id="11" creationId="{3BD78ABD-277F-5431-2520-F3E0BDC86E52}"/>
          </ac:spMkLst>
        </pc:spChg>
      </pc:sldChg>
      <pc:sldChg chg="modSp mod">
        <pc:chgData name="Carlo Pötter" userId="80e21cec2724e93d" providerId="LiveId" clId="{DC80AEA9-3E93-4350-94A5-405A3EA333F4}" dt="2023-09-25T14:17:54.585" v="103" actId="14100"/>
        <pc:sldMkLst>
          <pc:docMk/>
          <pc:sldMk cId="3702519083" sldId="371"/>
        </pc:sldMkLst>
        <pc:grpChg chg="mod">
          <ac:chgData name="Carlo Pötter" userId="80e21cec2724e93d" providerId="LiveId" clId="{DC80AEA9-3E93-4350-94A5-405A3EA333F4}" dt="2023-09-25T14:17:54.585" v="103" actId="14100"/>
          <ac:grpSpMkLst>
            <pc:docMk/>
            <pc:sldMk cId="3702519083" sldId="371"/>
            <ac:grpSpMk id="35" creationId="{67F88584-ABF0-A018-6B87-A0E8C517FA0F}"/>
          </ac:grpSpMkLst>
        </pc:grpChg>
        <pc:cxnChg chg="mod">
          <ac:chgData name="Carlo Pötter" userId="80e21cec2724e93d" providerId="LiveId" clId="{DC80AEA9-3E93-4350-94A5-405A3EA333F4}" dt="2023-09-25T14:17:54.585" v="103" actId="14100"/>
          <ac:cxnSpMkLst>
            <pc:docMk/>
            <pc:sldMk cId="3702519083" sldId="371"/>
            <ac:cxnSpMk id="16" creationId="{24121FE7-93AF-65F6-E8EF-15B1BAA30B09}"/>
          </ac:cxnSpMkLst>
        </pc:cxnChg>
      </pc:sldChg>
      <pc:sldChg chg="modSp mod modAnim">
        <pc:chgData name="Carlo Pötter" userId="80e21cec2724e93d" providerId="LiveId" clId="{DC80AEA9-3E93-4350-94A5-405A3EA333F4}" dt="2023-09-25T14:35:26.071" v="226" actId="692"/>
        <pc:sldMkLst>
          <pc:docMk/>
          <pc:sldMk cId="3117278827" sldId="372"/>
        </pc:sldMkLst>
        <pc:picChg chg="mod">
          <ac:chgData name="Carlo Pötter" userId="80e21cec2724e93d" providerId="LiveId" clId="{DC80AEA9-3E93-4350-94A5-405A3EA333F4}" dt="2023-09-25T14:35:26.071" v="226" actId="692"/>
          <ac:picMkLst>
            <pc:docMk/>
            <pc:sldMk cId="3117278827" sldId="372"/>
            <ac:picMk id="8" creationId="{33AF19BF-1E82-43AF-9312-A800D3DF39C9}"/>
          </ac:picMkLst>
        </pc:picChg>
        <pc:picChg chg="mod">
          <ac:chgData name="Carlo Pötter" userId="80e21cec2724e93d" providerId="LiveId" clId="{DC80AEA9-3E93-4350-94A5-405A3EA333F4}" dt="2023-09-25T14:35:18.381" v="225" actId="692"/>
          <ac:picMkLst>
            <pc:docMk/>
            <pc:sldMk cId="3117278827" sldId="372"/>
            <ac:picMk id="10" creationId="{4978DED5-0054-40D2-60A0-9C1215ECF10A}"/>
          </ac:picMkLst>
        </pc:picChg>
        <pc:picChg chg="mod">
          <ac:chgData name="Carlo Pötter" userId="80e21cec2724e93d" providerId="LiveId" clId="{DC80AEA9-3E93-4350-94A5-405A3EA333F4}" dt="2023-09-25T14:30:56.957" v="220" actId="1076"/>
          <ac:picMkLst>
            <pc:docMk/>
            <pc:sldMk cId="3117278827" sldId="372"/>
            <ac:picMk id="12" creationId="{5441F315-FEA8-C05A-15F4-5B0B91F26C95}"/>
          </ac:picMkLst>
        </pc:picChg>
      </pc:sldChg>
      <pc:sldChg chg="modSp mod modAnim">
        <pc:chgData name="Carlo Pötter" userId="80e21cec2724e93d" providerId="LiveId" clId="{DC80AEA9-3E93-4350-94A5-405A3EA333F4}" dt="2023-09-25T15:20:37.568" v="660"/>
        <pc:sldMkLst>
          <pc:docMk/>
          <pc:sldMk cId="3014608025" sldId="378"/>
        </pc:sldMkLst>
        <pc:spChg chg="mod">
          <ac:chgData name="Carlo Pötter" userId="80e21cec2724e93d" providerId="LiveId" clId="{DC80AEA9-3E93-4350-94A5-405A3EA333F4}" dt="2023-09-25T15:20:15.692" v="657" actId="1076"/>
          <ac:spMkLst>
            <pc:docMk/>
            <pc:sldMk cId="3014608025" sldId="378"/>
            <ac:spMk id="12" creationId="{C494E599-6AF2-93A4-C9FE-3820FE49C56B}"/>
          </ac:spMkLst>
        </pc:spChg>
      </pc:sldChg>
      <pc:sldChg chg="modSp modAnim">
        <pc:chgData name="Carlo Pötter" userId="80e21cec2724e93d" providerId="LiveId" clId="{DC80AEA9-3E93-4350-94A5-405A3EA333F4}" dt="2023-09-25T15:25:30.408" v="710" actId="20577"/>
        <pc:sldMkLst>
          <pc:docMk/>
          <pc:sldMk cId="964314560" sldId="384"/>
        </pc:sldMkLst>
        <pc:spChg chg="mod">
          <ac:chgData name="Carlo Pötter" userId="80e21cec2724e93d" providerId="LiveId" clId="{DC80AEA9-3E93-4350-94A5-405A3EA333F4}" dt="2023-09-25T14:26:59.364" v="172" actId="20577"/>
          <ac:spMkLst>
            <pc:docMk/>
            <pc:sldMk cId="964314560" sldId="384"/>
            <ac:spMk id="2" creationId="{30D2DA16-BAF9-4CFB-3D68-FB9DC351BC24}"/>
          </ac:spMkLst>
        </pc:spChg>
        <pc:spChg chg="mod">
          <ac:chgData name="Carlo Pötter" userId="80e21cec2724e93d" providerId="LiveId" clId="{DC80AEA9-3E93-4350-94A5-405A3EA333F4}" dt="2023-09-25T15:25:30.408" v="710" actId="20577"/>
          <ac:spMkLst>
            <pc:docMk/>
            <pc:sldMk cId="964314560" sldId="384"/>
            <ac:spMk id="18" creationId="{7CC448DA-276B-0BB1-1D77-D40EB9B4FE28}"/>
          </ac:spMkLst>
        </pc:spChg>
      </pc:sldChg>
      <pc:sldChg chg="modSp mod">
        <pc:chgData name="Carlo Pötter" userId="80e21cec2724e93d" providerId="LiveId" clId="{DC80AEA9-3E93-4350-94A5-405A3EA333F4}" dt="2023-09-25T15:24:14.899" v="706"/>
        <pc:sldMkLst>
          <pc:docMk/>
          <pc:sldMk cId="1020975724" sldId="392"/>
        </pc:sldMkLst>
        <pc:spChg chg="mod">
          <ac:chgData name="Carlo Pötter" userId="80e21cec2724e93d" providerId="LiveId" clId="{DC80AEA9-3E93-4350-94A5-405A3EA333F4}" dt="2023-09-25T15:22:33.476" v="704" actId="6549"/>
          <ac:spMkLst>
            <pc:docMk/>
            <pc:sldMk cId="1020975724" sldId="392"/>
            <ac:spMk id="2" creationId="{00000000-0000-0000-0000-000000000000}"/>
          </ac:spMkLst>
        </pc:spChg>
        <pc:spChg chg="mod">
          <ac:chgData name="Carlo Pötter" userId="80e21cec2724e93d" providerId="LiveId" clId="{DC80AEA9-3E93-4350-94A5-405A3EA333F4}" dt="2023-09-25T15:24:14.899" v="706"/>
          <ac:spMkLst>
            <pc:docMk/>
            <pc:sldMk cId="1020975724" sldId="392"/>
            <ac:spMk id="33795" creationId="{00000000-0000-0000-0000-000000000000}"/>
          </ac:spMkLst>
        </pc:spChg>
      </pc:sldChg>
      <pc:sldChg chg="modSp mod modNotesTx">
        <pc:chgData name="Carlo Pötter" userId="80e21cec2724e93d" providerId="LiveId" clId="{DC80AEA9-3E93-4350-94A5-405A3EA333F4}" dt="2023-09-25T15:31:09.369" v="753"/>
        <pc:sldMkLst>
          <pc:docMk/>
          <pc:sldMk cId="1104252477" sldId="394"/>
        </pc:sldMkLst>
        <pc:spChg chg="mod">
          <ac:chgData name="Carlo Pötter" userId="80e21cec2724e93d" providerId="LiveId" clId="{DC80AEA9-3E93-4350-94A5-405A3EA333F4}" dt="2023-09-25T14:36:48.399" v="231" actId="14100"/>
          <ac:spMkLst>
            <pc:docMk/>
            <pc:sldMk cId="1104252477" sldId="394"/>
            <ac:spMk id="13" creationId="{149E439E-BE00-7DA2-2648-B2CB749B3DD9}"/>
          </ac:spMkLst>
        </pc:spChg>
        <pc:spChg chg="mod">
          <ac:chgData name="Carlo Pötter" userId="80e21cec2724e93d" providerId="LiveId" clId="{DC80AEA9-3E93-4350-94A5-405A3EA333F4}" dt="2023-09-25T14:37:32.708" v="233" actId="14100"/>
          <ac:spMkLst>
            <pc:docMk/>
            <pc:sldMk cId="1104252477" sldId="394"/>
            <ac:spMk id="24" creationId="{BB183B3C-52E0-6283-24D1-B749BFE69F15}"/>
          </ac:spMkLst>
        </pc:spChg>
      </pc:sldChg>
      <pc:sldChg chg="modSp mod modAnim">
        <pc:chgData name="Carlo Pötter" userId="80e21cec2724e93d" providerId="LiveId" clId="{DC80AEA9-3E93-4350-94A5-405A3EA333F4}" dt="2023-09-25T14:45:11.262" v="376"/>
        <pc:sldMkLst>
          <pc:docMk/>
          <pc:sldMk cId="1218027524" sldId="395"/>
        </pc:sldMkLst>
        <pc:picChg chg="mod">
          <ac:chgData name="Carlo Pötter" userId="80e21cec2724e93d" providerId="LiveId" clId="{DC80AEA9-3E93-4350-94A5-405A3EA333F4}" dt="2023-09-25T14:42:52.976" v="366" actId="1076"/>
          <ac:picMkLst>
            <pc:docMk/>
            <pc:sldMk cId="1218027524" sldId="395"/>
            <ac:picMk id="19" creationId="{BDFD6DD8-0820-BBDA-D44D-2B956EA880D0}"/>
          </ac:picMkLst>
        </pc:picChg>
        <pc:picChg chg="mod">
          <ac:chgData name="Carlo Pötter" userId="80e21cec2724e93d" providerId="LiveId" clId="{DC80AEA9-3E93-4350-94A5-405A3EA333F4}" dt="2023-09-25T14:45:10.546" v="375" actId="1076"/>
          <ac:picMkLst>
            <pc:docMk/>
            <pc:sldMk cId="1218027524" sldId="395"/>
            <ac:picMk id="21" creationId="{B2F5E0C6-3541-BEE1-A64E-15F9E510E3E4}"/>
          </ac:picMkLst>
        </pc:picChg>
        <pc:picChg chg="mod">
          <ac:chgData name="Carlo Pötter" userId="80e21cec2724e93d" providerId="LiveId" clId="{DC80AEA9-3E93-4350-94A5-405A3EA333F4}" dt="2023-09-25T14:42:43.780" v="365" actId="1076"/>
          <ac:picMkLst>
            <pc:docMk/>
            <pc:sldMk cId="1218027524" sldId="395"/>
            <ac:picMk id="24" creationId="{090F94FA-28F3-B5F0-E70C-FAAD98ECE548}"/>
          </ac:picMkLst>
        </pc:picChg>
      </pc:sldChg>
      <pc:sldChg chg="modSp modAnim">
        <pc:chgData name="Carlo Pötter" userId="80e21cec2724e93d" providerId="LiveId" clId="{DC80AEA9-3E93-4350-94A5-405A3EA333F4}" dt="2023-09-25T14:50:21.772" v="415" actId="400"/>
        <pc:sldMkLst>
          <pc:docMk/>
          <pc:sldMk cId="4138715583" sldId="398"/>
        </pc:sldMkLst>
        <pc:spChg chg="mod">
          <ac:chgData name="Carlo Pötter" userId="80e21cec2724e93d" providerId="LiveId" clId="{DC80AEA9-3E93-4350-94A5-405A3EA333F4}" dt="2023-09-25T14:50:21.772" v="415" actId="400"/>
          <ac:spMkLst>
            <pc:docMk/>
            <pc:sldMk cId="4138715583" sldId="398"/>
            <ac:spMk id="40" creationId="{E9D27E1C-744B-41D3-2F14-065EFCBEBCEF}"/>
          </ac:spMkLst>
        </pc:spChg>
      </pc:sldChg>
      <pc:sldChg chg="modSp mod">
        <pc:chgData name="Carlo Pötter" userId="80e21cec2724e93d" providerId="LiveId" clId="{DC80AEA9-3E93-4350-94A5-405A3EA333F4}" dt="2023-09-25T14:51:09.419" v="417" actId="1076"/>
        <pc:sldMkLst>
          <pc:docMk/>
          <pc:sldMk cId="1531315100" sldId="400"/>
        </pc:sldMkLst>
        <pc:picChg chg="mod">
          <ac:chgData name="Carlo Pötter" userId="80e21cec2724e93d" providerId="LiveId" clId="{DC80AEA9-3E93-4350-94A5-405A3EA333F4}" dt="2023-09-25T14:51:09.419" v="417" actId="1076"/>
          <ac:picMkLst>
            <pc:docMk/>
            <pc:sldMk cId="1531315100" sldId="400"/>
            <ac:picMk id="4" creationId="{96B8C344-84A5-E3F2-A12F-2DBA0C7D7C62}"/>
          </ac:picMkLst>
        </pc:picChg>
      </pc:sldChg>
      <pc:sldChg chg="modAnim">
        <pc:chgData name="Carlo Pötter" userId="80e21cec2724e93d" providerId="LiveId" clId="{DC80AEA9-3E93-4350-94A5-405A3EA333F4}" dt="2023-09-25T14:56:05.624" v="434"/>
        <pc:sldMkLst>
          <pc:docMk/>
          <pc:sldMk cId="2014511207" sldId="401"/>
        </pc:sldMkLst>
      </pc:sldChg>
      <pc:sldChg chg="modSp mod">
        <pc:chgData name="Carlo Pötter" userId="80e21cec2724e93d" providerId="LiveId" clId="{DC80AEA9-3E93-4350-94A5-405A3EA333F4}" dt="2023-09-25T14:52:16.297" v="424" actId="20577"/>
        <pc:sldMkLst>
          <pc:docMk/>
          <pc:sldMk cId="2967283580" sldId="404"/>
        </pc:sldMkLst>
        <pc:spChg chg="mod">
          <ac:chgData name="Carlo Pötter" userId="80e21cec2724e93d" providerId="LiveId" clId="{DC80AEA9-3E93-4350-94A5-405A3EA333F4}" dt="2023-09-25T14:52:16.297" v="424" actId="20577"/>
          <ac:spMkLst>
            <pc:docMk/>
            <pc:sldMk cId="2967283580" sldId="404"/>
            <ac:spMk id="2" creationId="{00000000-0000-0000-0000-000000000000}"/>
          </ac:spMkLst>
        </pc:spChg>
      </pc:sldChg>
      <pc:sldChg chg="modSp mod">
        <pc:chgData name="Carlo Pötter" userId="80e21cec2724e93d" providerId="LiveId" clId="{DC80AEA9-3E93-4350-94A5-405A3EA333F4}" dt="2023-09-25T15:16:26.567" v="652" actId="20577"/>
        <pc:sldMkLst>
          <pc:docMk/>
          <pc:sldMk cId="3956455674" sldId="405"/>
        </pc:sldMkLst>
        <pc:spChg chg="mod">
          <ac:chgData name="Carlo Pötter" userId="80e21cec2724e93d" providerId="LiveId" clId="{DC80AEA9-3E93-4350-94A5-405A3EA333F4}" dt="2023-09-25T15:16:26.567" v="652" actId="20577"/>
          <ac:spMkLst>
            <pc:docMk/>
            <pc:sldMk cId="3956455674" sldId="405"/>
            <ac:spMk id="2" creationId="{00000000-0000-0000-0000-000000000000}"/>
          </ac:spMkLst>
        </pc:spChg>
      </pc:sldChg>
      <pc:sldChg chg="addSp delSp modSp new mod">
        <pc:chgData name="Carlo Pötter" userId="80e21cec2724e93d" providerId="LiveId" clId="{DC80AEA9-3E93-4350-94A5-405A3EA333F4}" dt="2023-09-25T15:35:58.673" v="780" actId="20577"/>
        <pc:sldMkLst>
          <pc:docMk/>
          <pc:sldMk cId="266860113" sldId="406"/>
        </pc:sldMkLst>
        <pc:spChg chg="mod">
          <ac:chgData name="Carlo Pötter" userId="80e21cec2724e93d" providerId="LiveId" clId="{DC80AEA9-3E93-4350-94A5-405A3EA333F4}" dt="2023-09-25T15:35:58.673" v="780" actId="20577"/>
          <ac:spMkLst>
            <pc:docMk/>
            <pc:sldMk cId="266860113" sldId="406"/>
            <ac:spMk id="2" creationId="{A87CF38F-ADDA-55CD-90AE-A67EF9ECCC18}"/>
          </ac:spMkLst>
        </pc:spChg>
        <pc:spChg chg="mod">
          <ac:chgData name="Carlo Pötter" userId="80e21cec2724e93d" providerId="LiveId" clId="{DC80AEA9-3E93-4350-94A5-405A3EA333F4}" dt="2023-09-25T15:12:31.761" v="591" actId="255"/>
          <ac:spMkLst>
            <pc:docMk/>
            <pc:sldMk cId="266860113" sldId="406"/>
            <ac:spMk id="3" creationId="{8F9F3A31-BD41-E0D9-52E2-7219EF066E97}"/>
          </ac:spMkLst>
        </pc:spChg>
        <pc:spChg chg="del">
          <ac:chgData name="Carlo Pötter" userId="80e21cec2724e93d" providerId="LiveId" clId="{DC80AEA9-3E93-4350-94A5-405A3EA333F4}" dt="2023-09-25T14:11:52.785" v="38" actId="478"/>
          <ac:spMkLst>
            <pc:docMk/>
            <pc:sldMk cId="266860113" sldId="406"/>
            <ac:spMk id="4" creationId="{0F4DCCC9-DEF5-15A2-0A0F-2046658F2592}"/>
          </ac:spMkLst>
        </pc:spChg>
        <pc:spChg chg="del">
          <ac:chgData name="Carlo Pötter" userId="80e21cec2724e93d" providerId="LiveId" clId="{DC80AEA9-3E93-4350-94A5-405A3EA333F4}" dt="2023-09-25T14:11:32.621" v="36" actId="478"/>
          <ac:spMkLst>
            <pc:docMk/>
            <pc:sldMk cId="266860113" sldId="406"/>
            <ac:spMk id="5" creationId="{ED87DD73-D020-1552-C4F1-793613F28D6D}"/>
          </ac:spMkLst>
        </pc:spChg>
        <pc:picChg chg="add del mod">
          <ac:chgData name="Carlo Pötter" userId="80e21cec2724e93d" providerId="LiveId" clId="{DC80AEA9-3E93-4350-94A5-405A3EA333F4}" dt="2023-09-25T14:39:07.154" v="266"/>
          <ac:picMkLst>
            <pc:docMk/>
            <pc:sldMk cId="266860113" sldId="406"/>
            <ac:picMk id="8" creationId="{04A20142-A81A-783D-3520-B6AE5D1F1B94}"/>
          </ac:picMkLst>
        </pc:picChg>
      </pc:sldChg>
      <pc:sldChg chg="add del">
        <pc:chgData name="Carlo Pötter" userId="80e21cec2724e93d" providerId="LiveId" clId="{DC80AEA9-3E93-4350-94A5-405A3EA333F4}" dt="2023-09-25T14:14:18.675" v="74" actId="2696"/>
        <pc:sldMkLst>
          <pc:docMk/>
          <pc:sldMk cId="121059259" sldId="4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25.09.2023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25.09.2023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Official </a:t>
            </a:r>
            <a:r>
              <a:rPr lang="de-DE" dirty="0" err="1"/>
              <a:t>Issue</a:t>
            </a:r>
            <a:r>
              <a:rPr lang="de-DE" dirty="0"/>
              <a:t> on GitHub -&gt; https://github.com/eclipse-leda/leda-distro/issues/49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Issue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Linked</a:t>
            </a:r>
            <a:r>
              <a:rPr lang="de-DE" dirty="0"/>
              <a:t> Pull </a:t>
            </a:r>
            <a:r>
              <a:rPr lang="de-DE" dirty="0" err="1"/>
              <a:t>request</a:t>
            </a:r>
            <a:r>
              <a:rPr lang="de-DE" dirty="0"/>
              <a:t> =&gt; </a:t>
            </a:r>
            <a:r>
              <a:rPr lang="de-DE" dirty="0" err="1"/>
              <a:t>traceabilty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5.png"/><Relationship Id="rId5" Type="http://schemas.openxmlformats.org/officeDocument/2006/relationships/image" Target="../media/image16.svg"/><Relationship Id="rId10" Type="http://schemas.openxmlformats.org/officeDocument/2006/relationships/image" Target="../media/image34.sv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8/88/Atlassian_Confluence_2017_logo.svg/2560px-Atlassian_Confluence_2017_logo.svg.png" TargetMode="External"/><Relationship Id="rId3" Type="http://schemas.openxmlformats.org/officeDocument/2006/relationships/hyperlink" Target="https://projects.eclipse.org/sites/default/files/logo_02_rgb.png" TargetMode="External"/><Relationship Id="rId7" Type="http://schemas.openxmlformats.org/officeDocument/2006/relationships/hyperlink" Target="https://static.wixstatic.com/media/fffeb7_1fe7b9d7f11248f8a592fe28c9ea3710~mv2.png/v1/fill/w_956,h_250,al_c,lg_1,q_85,enc_auto/ms-teams-logo.png" TargetMode="External"/><Relationship Id="rId2" Type="http://schemas.openxmlformats.org/officeDocument/2006/relationships/hyperlink" Target="https://upload.wikimedia.org/wikipedia/commons/thumb/7/79/Eclipse_Foundation_Logo.svg/1200px-Eclipse_Foundation_Logo.svg.pn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ssets-global.website-files.com/6257adef93867e50d84d30e2/636e0b52aa9e99b832574a53_full_logo_blurple_RGB.png" TargetMode="External"/><Relationship Id="rId11" Type="http://schemas.openxmlformats.org/officeDocument/2006/relationships/hyperlink" Target="https://upload.wikimedia.org/wikipedia/commons/thumb/4/45/Qemu_logo.svg/2560px-Qemu_logo.svg.png" TargetMode="External"/><Relationship Id="rId5" Type="http://schemas.openxmlformats.org/officeDocument/2006/relationships/hyperlink" Target="https://w7.pngwing.com/pngs/991/165/png-transparent-docker-hd-logo-thumbnail.png" TargetMode="External"/><Relationship Id="rId10" Type="http://schemas.openxmlformats.org/officeDocument/2006/relationships/hyperlink" Target="https://upload.wikimedia.org/wikipedia/commons/thumb/3/3e/Diagrams.net_Logo.svg/2048px-Diagrams.net_Logo.svg.png" TargetMode="External"/><Relationship Id="rId4" Type="http://schemas.openxmlformats.org/officeDocument/2006/relationships/hyperlink" Target="https://upload.wikimedia.org/wikipedia/commons/thumb/9/9a/Visual_Studio_Code_1.35_icon.svg/2048px-Visual_Studio_Code_1.35_icon.svg.png" TargetMode="External"/><Relationship Id="rId9" Type="http://schemas.openxmlformats.org/officeDocument/2006/relationships/hyperlink" Target="https://1000logos.net/wp-content/uploads/2021/05/GitHub-logo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50" y="3839983"/>
            <a:ext cx="664142" cy="6488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2065283"/>
            <a:ext cx="2617275" cy="589554"/>
            <a:chOff x="5840925" y="2065283"/>
            <a:chExt cx="2617275" cy="589554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236372" y="2065283"/>
              <a:ext cx="557050" cy="589554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50493" y="2604005"/>
            <a:ext cx="2594833" cy="351987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Jetson</a:t>
            </a:r>
            <a:r>
              <a:rPr lang="de-DE" sz="1600" b="1" dirty="0">
                <a:solidFill>
                  <a:schemeClr val="tx1"/>
                </a:solidFill>
              </a:rPr>
              <a:t> Nano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78536" y="3484755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36BCC8-8B18-6060-06A5-7D6AA99959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2759" y="3747882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428222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432829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372605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Guidance, 5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6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3 </a:t>
            </a: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 </a:t>
            </a:r>
            <a:r>
              <a:rPr lang="en-US" sz="1300" b="1" dirty="0">
                <a:solidFill>
                  <a:srgbClr val="0070C0"/>
                </a:solidFill>
              </a:rPr>
              <a:t>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6 Regular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0070C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787" y="3825205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9252B8-2EB2-C148-C371-DCF7C4F79F1C}"/>
              </a:ext>
            </a:extLst>
          </p:cNvPr>
          <p:cNvSpPr txBox="1"/>
          <p:nvPr/>
        </p:nvSpPr>
        <p:spPr>
          <a:xfrm>
            <a:off x="4199799" y="4294146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53" y="4082860"/>
            <a:ext cx="834232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 &amp; TYPICAL ISSUES 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5" y="4111046"/>
            <a:ext cx="824570" cy="46382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72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Reviews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05A2AA5-BC68-BDBF-FA0B-FF1440DD1A31}"/>
              </a:ext>
            </a:extLst>
          </p:cNvPr>
          <p:cNvSpPr/>
          <p:nvPr/>
        </p:nvSpPr>
        <p:spPr>
          <a:xfrm>
            <a:off x="457200" y="1183507"/>
            <a:ext cx="4123884" cy="816677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1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565D9D7-794D-1DE8-07E8-4B5A2D50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39" y="1288727"/>
            <a:ext cx="647140" cy="63504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73138F1-71E6-C79B-35E3-3C1C09259906}"/>
              </a:ext>
            </a:extLst>
          </p:cNvPr>
          <p:cNvSpPr txBox="1"/>
          <p:nvPr/>
        </p:nvSpPr>
        <p:spPr>
          <a:xfrm>
            <a:off x="1766794" y="1329540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IDE / Code-Editor / Unit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Testing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1E95679-8D73-A14A-8CDD-EB41C042A4D5}"/>
              </a:ext>
            </a:extLst>
          </p:cNvPr>
          <p:cNvSpPr txBox="1"/>
          <p:nvPr/>
        </p:nvSpPr>
        <p:spPr>
          <a:xfrm>
            <a:off x="1766794" y="1639934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DEV-Suite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VSCode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Plugin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60B3322-0279-5AD9-0DD6-41B7C8387FD9}"/>
              </a:ext>
            </a:extLst>
          </p:cNvPr>
          <p:cNvCxnSpPr>
            <a:cxnSpLocks/>
          </p:cNvCxnSpPr>
          <p:nvPr/>
        </p:nvCxnSpPr>
        <p:spPr>
          <a:xfrm>
            <a:off x="1634618" y="1183508"/>
            <a:ext cx="0" cy="816676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DC76E76-7E23-2F5A-4D0B-8A91A5B4A830}"/>
              </a:ext>
            </a:extLst>
          </p:cNvPr>
          <p:cNvGrpSpPr/>
          <p:nvPr/>
        </p:nvGrpSpPr>
        <p:grpSpPr>
          <a:xfrm>
            <a:off x="4702567" y="1183507"/>
            <a:ext cx="4123884" cy="816677"/>
            <a:chOff x="544370" y="1328105"/>
            <a:chExt cx="4123884" cy="816677"/>
          </a:xfrm>
        </p:grpSpPr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222A22F0-0A59-2DE0-C664-E3B622166E2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AB1CCFED-F49D-6C7B-410D-CE66133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128202C6-6CCA-E038-07A6-D933533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41" y="1227436"/>
            <a:ext cx="523790" cy="70782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E8E2BE9B-6E41-269B-C971-EF7D92A10210}"/>
              </a:ext>
            </a:extLst>
          </p:cNvPr>
          <p:cNvSpPr txBox="1"/>
          <p:nvPr/>
        </p:nvSpPr>
        <p:spPr>
          <a:xfrm>
            <a:off x="5996493" y="1502099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Crafting Architecture Diagramms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0AB79ED-9B90-ABF6-478E-1EC903C6D18E}"/>
              </a:ext>
            </a:extLst>
          </p:cNvPr>
          <p:cNvGrpSpPr/>
          <p:nvPr/>
        </p:nvGrpSpPr>
        <p:grpSpPr>
          <a:xfrm>
            <a:off x="453422" y="2167258"/>
            <a:ext cx="4123884" cy="816676"/>
            <a:chOff x="544370" y="1328105"/>
            <a:chExt cx="4123884" cy="816677"/>
          </a:xfrm>
        </p:grpSpPr>
        <p:sp>
          <p:nvSpPr>
            <p:cNvPr id="40" name="Abgerundetes Rechteck 39">
              <a:extLst>
                <a:ext uri="{FF2B5EF4-FFF2-40B4-BE49-F238E27FC236}">
                  <a16:creationId xmlns:a16="http://schemas.microsoft.com/office/drawing/2014/main" id="{7F1B44EA-FAC1-2CC1-3883-634F01D1D24C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217F9FEA-71A8-85EC-4C2F-24E57F02AE6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699AA521-7368-8F0A-D5CE-93132432D4AE}"/>
              </a:ext>
            </a:extLst>
          </p:cNvPr>
          <p:cNvSpPr txBox="1"/>
          <p:nvPr/>
        </p:nvSpPr>
        <p:spPr>
          <a:xfrm>
            <a:off x="1766794" y="2609313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 err="1">
                <a:latin typeface="+mn-lt"/>
                <a:cs typeface="Arial" panose="020B0604020202020204" pitchFamily="34" charset="0"/>
              </a:rPr>
              <a:t>Virtualization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of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Vehicle</a:t>
            </a: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0803864-0D9F-524E-F3BB-3312D47B0494}"/>
              </a:ext>
            </a:extLst>
          </p:cNvPr>
          <p:cNvGrpSpPr/>
          <p:nvPr/>
        </p:nvGrpSpPr>
        <p:grpSpPr>
          <a:xfrm>
            <a:off x="4702567" y="2149477"/>
            <a:ext cx="4123884" cy="816677"/>
            <a:chOff x="544370" y="1328105"/>
            <a:chExt cx="4123884" cy="816677"/>
          </a:xfrm>
        </p:grpSpPr>
        <p:sp>
          <p:nvSpPr>
            <p:cNvPr id="50" name="Abgerundetes Rechteck 49">
              <a:extLst>
                <a:ext uri="{FF2B5EF4-FFF2-40B4-BE49-F238E27FC236}">
                  <a16:creationId xmlns:a16="http://schemas.microsoft.com/office/drawing/2014/main" id="{572AF4F6-1359-FF30-A07A-07E41F25653F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4C18A112-A534-CB19-508D-9DD6FE10D813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C751AFA4-7DF8-65E9-7DF2-588075021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682" y="2093432"/>
            <a:ext cx="952707" cy="9527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10CB8113-D077-EFB4-3F36-A56E4B74E51B}"/>
              </a:ext>
            </a:extLst>
          </p:cNvPr>
          <p:cNvSpPr txBox="1"/>
          <p:nvPr/>
        </p:nvSpPr>
        <p:spPr>
          <a:xfrm>
            <a:off x="6053958" y="245778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Container 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E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ngine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38076113-0B81-B4DE-9121-26D430012622}"/>
              </a:ext>
            </a:extLst>
          </p:cNvPr>
          <p:cNvGrpSpPr/>
          <p:nvPr/>
        </p:nvGrpSpPr>
        <p:grpSpPr>
          <a:xfrm>
            <a:off x="4702567" y="3150400"/>
            <a:ext cx="4123884" cy="1282814"/>
            <a:chOff x="544370" y="1328105"/>
            <a:chExt cx="4123884" cy="816677"/>
          </a:xfrm>
        </p:grpSpPr>
        <p:sp>
          <p:nvSpPr>
            <p:cNvPr id="54" name="Abgerundetes Rechteck 53">
              <a:extLst>
                <a:ext uri="{FF2B5EF4-FFF2-40B4-BE49-F238E27FC236}">
                  <a16:creationId xmlns:a16="http://schemas.microsoft.com/office/drawing/2014/main" id="{A31DE413-CE29-244C-518B-009C8AD4A532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09C70900-F095-7D38-F2C2-29C08F773448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E66B6945-BCA1-67E2-6A20-CEA1D2EFC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920" y="3435203"/>
            <a:ext cx="660118" cy="660118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0827C7E5-F65C-BA9F-7548-658E2CCEE8AE}"/>
              </a:ext>
            </a:extLst>
          </p:cNvPr>
          <p:cNvSpPr txBox="1"/>
          <p:nvPr/>
        </p:nvSpPr>
        <p:spPr>
          <a:xfrm>
            <a:off x="5996493" y="3358683"/>
            <a:ext cx="378931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Command Line Tools</a:t>
            </a:r>
            <a:br>
              <a:rPr lang="de-DE" sz="1300" dirty="0">
                <a:latin typeface="+mn-lt"/>
                <a:cs typeface="Arial" panose="020B0604020202020204" pitchFamily="34" charset="0"/>
              </a:rPr>
            </a:br>
            <a:r>
              <a:rPr lang="de-DE" sz="1300" dirty="0">
                <a:latin typeface="+mn-lt"/>
                <a:cs typeface="Arial" panose="020B0604020202020204" pitchFamily="34" charset="0"/>
              </a:rPr>
              <a:t>(e.g. Docker CLI, Leda CLIs, …)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FA91DF7-33A1-952A-E678-92F78B90C819}"/>
              </a:ext>
            </a:extLst>
          </p:cNvPr>
          <p:cNvGrpSpPr/>
          <p:nvPr/>
        </p:nvGrpSpPr>
        <p:grpSpPr>
          <a:xfrm>
            <a:off x="447526" y="3148936"/>
            <a:ext cx="4123884" cy="1284278"/>
            <a:chOff x="544370" y="1328105"/>
            <a:chExt cx="4123884" cy="816677"/>
          </a:xfrm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A59319C5-AE91-3D04-D5B4-76F4B793889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E8886B89-3B17-D4D4-75E2-AB78902C5786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fik 1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BD6A7F2-9DA3-C081-AEB6-05A91D337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91" y="3421447"/>
            <a:ext cx="1284742" cy="722667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22D7E2C-6D15-D7CB-C852-B17FFCC7C760}"/>
              </a:ext>
            </a:extLst>
          </p:cNvPr>
          <p:cNvSpPr txBox="1"/>
          <p:nvPr/>
        </p:nvSpPr>
        <p:spPr>
          <a:xfrm>
            <a:off x="1802028" y="3260348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Configuration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EFA1C2A-6911-3912-BD96-75145D357AFE}"/>
              </a:ext>
            </a:extLst>
          </p:cNvPr>
          <p:cNvSpPr txBox="1"/>
          <p:nvPr/>
        </p:nvSpPr>
        <p:spPr>
          <a:xfrm>
            <a:off x="1800308" y="4176252"/>
            <a:ext cx="48929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Actions: </a:t>
            </a:r>
            <a:r>
              <a:rPr lang="de-DE" sz="1300" dirty="0" err="1">
                <a:latin typeface="+mn-lt"/>
                <a:cs typeface="Arial" panose="020B0604020202020204" pitchFamily="34" charset="0"/>
              </a:rPr>
              <a:t>Build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-Test-Pipeline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EEB7AF7-97CD-44D5-68F3-A0D7FAB7DB64}"/>
              </a:ext>
            </a:extLst>
          </p:cNvPr>
          <p:cNvSpPr txBox="1"/>
          <p:nvPr/>
        </p:nvSpPr>
        <p:spPr>
          <a:xfrm>
            <a:off x="1800308" y="3876002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Release-Pipeline &amp;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58C0616-53A0-113A-876D-31556101B8D9}"/>
              </a:ext>
            </a:extLst>
          </p:cNvPr>
          <p:cNvSpPr txBox="1"/>
          <p:nvPr/>
        </p:nvSpPr>
        <p:spPr>
          <a:xfrm>
            <a:off x="1800308" y="3564664"/>
            <a:ext cx="29169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Code Version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2C7A3E-D9E9-CC01-6CD6-2E8532FF5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83" y="2398608"/>
            <a:ext cx="973111" cy="3094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4F8626-BB5A-8C2C-8CB6-91C047EB350D}"/>
              </a:ext>
            </a:extLst>
          </p:cNvPr>
          <p:cNvSpPr txBox="1"/>
          <p:nvPr/>
        </p:nvSpPr>
        <p:spPr>
          <a:xfrm>
            <a:off x="1766794" y="230499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Emulates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Leda (OS)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4" grpId="0"/>
      <p:bldP spid="48" grpId="0"/>
      <p:bldP spid="48" grpId="1"/>
      <p:bldP spid="32" grpId="0"/>
      <p:bldP spid="58" grpId="0"/>
      <p:bldP spid="44" grpId="0"/>
      <p:bldP spid="38" grpId="0"/>
      <p:bldP spid="39" grpId="0"/>
      <p:bldP spid="41" grpId="0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</a:t>
            </a:r>
            <a:r>
              <a:rPr lang="de-DE" dirty="0" err="1">
                <a:ea typeface="+mj-ea"/>
              </a:rPr>
              <a:t>CHALLeNGE</a:t>
            </a:r>
            <a:r>
              <a:rPr lang="de-DE" dirty="0">
                <a:ea typeface="+mj-ea"/>
              </a:rPr>
              <a:t>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38440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get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Project Standards.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Compliance: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96764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ssistance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Guidelines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F38F-ADDA-55CD-90AE-A67EF9EC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F3A31-BD41-E0D9-52E2-7219EF06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1974"/>
            <a:ext cx="8229599" cy="3385792"/>
          </a:xfrm>
        </p:spPr>
        <p:txBody>
          <a:bodyPr/>
          <a:lstStyle/>
          <a:p>
            <a:r>
              <a:rPr lang="de-DE" sz="1100" dirty="0" err="1"/>
              <a:t>Eclipse</a:t>
            </a:r>
            <a:r>
              <a:rPr lang="de-DE" sz="1100" dirty="0"/>
              <a:t> </a:t>
            </a:r>
            <a:r>
              <a:rPr lang="de-DE" sz="1100" dirty="0" err="1"/>
              <a:t>Foundation</a:t>
            </a:r>
            <a:r>
              <a:rPr lang="de-DE" sz="1100" dirty="0"/>
              <a:t>:  </a:t>
            </a:r>
            <a:r>
              <a:rPr lang="de-DE" sz="1100" dirty="0">
                <a:hlinkClick r:id="rId2"/>
              </a:rPr>
              <a:t>https://upload.wikimedia.org/wikipedia/commons/thumb/7/79/Eclipse_Foundation_Logo.svg/1200px-Eclipse_Foundation_Logo.svg.png</a:t>
            </a:r>
            <a:endParaRPr lang="de-DE" sz="1100" dirty="0"/>
          </a:p>
          <a:p>
            <a:r>
              <a:rPr lang="de-DE" sz="1100" dirty="0" err="1"/>
              <a:t>Eclipse</a:t>
            </a:r>
            <a:r>
              <a:rPr lang="de-DE" sz="1100" dirty="0"/>
              <a:t> Leda: </a:t>
            </a:r>
            <a:r>
              <a:rPr lang="de-DE" sz="1100" dirty="0">
                <a:hlinkClick r:id="rId3"/>
              </a:rPr>
              <a:t>https://projects.eclipse.org/sites/default/files/logo_02_rgb.png</a:t>
            </a:r>
            <a:endParaRPr lang="de-DE" sz="1100" dirty="0"/>
          </a:p>
          <a:p>
            <a:r>
              <a:rPr lang="de-DE" sz="1100" dirty="0" err="1"/>
              <a:t>VSCode</a:t>
            </a:r>
            <a:r>
              <a:rPr lang="de-DE" sz="1100" dirty="0"/>
              <a:t>: </a:t>
            </a:r>
            <a:r>
              <a:rPr lang="de-DE" sz="1100" dirty="0">
                <a:hlinkClick r:id="rId4"/>
              </a:rPr>
              <a:t>https://upload.wikimedia.org/wikipedia/commons/thumb/9/9a/Visual_Studio_Code_1.35_icon.svg/2048px-Visual_Studio_Code_1.35_icon.svg.png</a:t>
            </a:r>
            <a:endParaRPr lang="de-DE" sz="1100" dirty="0"/>
          </a:p>
          <a:p>
            <a:r>
              <a:rPr lang="de-DE" sz="1100" dirty="0"/>
              <a:t>Docker: </a:t>
            </a:r>
            <a:r>
              <a:rPr lang="de-DE" sz="1100" dirty="0">
                <a:hlinkClick r:id="rId5"/>
              </a:rPr>
              <a:t>https://w7.pngwing.com/pngs/991/165/png-transparent-docker-hd-logo-thumbnail.png</a:t>
            </a:r>
            <a:endParaRPr lang="de-DE" sz="1100" dirty="0"/>
          </a:p>
          <a:p>
            <a:r>
              <a:rPr lang="de-DE" sz="1100" dirty="0" err="1"/>
              <a:t>Discord</a:t>
            </a:r>
            <a:r>
              <a:rPr lang="de-DE" sz="1100" dirty="0"/>
              <a:t>: </a:t>
            </a:r>
            <a:r>
              <a:rPr lang="de-DE" sz="1100" dirty="0">
                <a:hlinkClick r:id="rId6"/>
              </a:rPr>
              <a:t>https://assets-global.website-files.com/6257adef93867e50d84d30e2/636e0b52aa9e99b832574a53_full_logo_blurple_RGB.png</a:t>
            </a:r>
            <a:endParaRPr lang="de-DE" sz="1100" dirty="0"/>
          </a:p>
          <a:p>
            <a:r>
              <a:rPr lang="de-DE" sz="1100" dirty="0"/>
              <a:t>Microsoft Teams: </a:t>
            </a:r>
            <a:r>
              <a:rPr lang="de-DE" sz="1100" dirty="0">
                <a:hlinkClick r:id="rId7"/>
              </a:rPr>
              <a:t>https://static.wixstatic.com/media/fffeb7_1fe7b9d7f11248f8a592fe28c9ea3710~mv2.png/v1/fill/w_956,h_250,al_c,lg_1,q_85,enc_auto/ms-teams-logo.png</a:t>
            </a:r>
            <a:endParaRPr lang="de-DE" sz="1100" dirty="0"/>
          </a:p>
          <a:p>
            <a:r>
              <a:rPr lang="de-DE" sz="1100" dirty="0" err="1"/>
              <a:t>Confluence</a:t>
            </a:r>
            <a:r>
              <a:rPr lang="de-DE" sz="1100" dirty="0"/>
              <a:t>: </a:t>
            </a:r>
            <a:r>
              <a:rPr lang="de-DE" sz="1100" dirty="0">
                <a:hlinkClick r:id="rId8"/>
              </a:rPr>
              <a:t>https://upload.wikimedia.org/wikipedia/commons/thumb/8/88/Atlassian_Confluence_2017_logo.svg/2560px-Atlassian_Confluence_2017_logo.svg.png</a:t>
            </a:r>
            <a:endParaRPr lang="de-DE" sz="1100" dirty="0"/>
          </a:p>
          <a:p>
            <a:r>
              <a:rPr lang="de-DE" sz="1100" dirty="0"/>
              <a:t>GitHub: </a:t>
            </a:r>
            <a:r>
              <a:rPr lang="de-DE" sz="1100" dirty="0">
                <a:hlinkClick r:id="rId9"/>
              </a:rPr>
              <a:t>https://1000logos.net/wp-content/uploads/2021/05/GitHub-logo.png</a:t>
            </a:r>
            <a:endParaRPr lang="de-DE" sz="1100" dirty="0"/>
          </a:p>
          <a:p>
            <a:r>
              <a:rPr lang="de-DE" sz="1100" dirty="0" err="1"/>
              <a:t>DrawIO</a:t>
            </a:r>
            <a:r>
              <a:rPr lang="de-DE" sz="1100" dirty="0"/>
              <a:t>: </a:t>
            </a:r>
            <a:r>
              <a:rPr lang="de-DE" sz="1100" dirty="0">
                <a:hlinkClick r:id="rId10"/>
              </a:rPr>
              <a:t>https://upload.wikimedia.org/wikipedia/commons/thumb/3/3e/Diagrams.net_Logo.svg/2048px-Diagrams.net_Logo.svg.png</a:t>
            </a:r>
            <a:endParaRPr lang="de-DE" sz="1100" dirty="0"/>
          </a:p>
          <a:p>
            <a:r>
              <a:rPr lang="de-DE" sz="1100" dirty="0" err="1"/>
              <a:t>Qemu</a:t>
            </a:r>
            <a:r>
              <a:rPr lang="de-DE" sz="1100" dirty="0"/>
              <a:t>: </a:t>
            </a:r>
            <a:r>
              <a:rPr lang="de-DE" sz="1100" dirty="0">
                <a:hlinkClick r:id="rId11"/>
              </a:rPr>
              <a:t>https://upload.wikimedia.org/wikipedia/commons/thumb/4/45/Qemu_logo.svg/2560px-Qemu_logo.svg.png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42804F-D6AC-4FB6-E29D-F4E413E3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30819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as </a:t>
            </a:r>
            <a:r>
              <a:rPr lang="de-DE" b="1" dirty="0">
                <a:latin typeface="Söhne"/>
              </a:rPr>
              <a:t>Mediator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Project Team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Has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strategic</a:t>
            </a:r>
            <a:r>
              <a:rPr lang="de-DE" dirty="0">
                <a:latin typeface="Söhne"/>
              </a:rPr>
              <a:t> Open Source Collaboration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We develop in Context of </a:t>
            </a: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Project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Guidance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Direct Contact Person &amp; PO; M. Grzanna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THANKS </a:t>
            </a:r>
            <a:r>
              <a:rPr lang="de-DE" dirty="0">
                <a:latin typeface="+mn-lt"/>
                <a:cs typeface="Arial" panose="020B0604020202020204" pitchFamily="34" charset="0"/>
              </a:rPr>
              <a:t>FOR YOUR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tandards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Open Source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L</a:t>
            </a:r>
            <a:r>
              <a:rPr lang="de-DE" b="0" i="0" u="none" strike="noStrike" dirty="0">
                <a:effectLst/>
                <a:latin typeface="Söhne"/>
              </a:rPr>
              <a:t>eaders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b="0" i="0" u="none" strike="noStrike" dirty="0" err="1">
                <a:effectLst/>
                <a:latin typeface="Söhne"/>
              </a:rPr>
              <a:t>Ecosystem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OUR PART: CONTRIBUTION TO ECLIPSE LEDA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>
                <a:latin typeface="Söhne"/>
              </a:rPr>
              <a:t>C</a:t>
            </a:r>
            <a:r>
              <a:rPr lang="de-DE" sz="1800" b="0" i="0" u="none" strike="noStrike" dirty="0">
                <a:effectLst/>
                <a:latin typeface="Söhne"/>
              </a:rPr>
              <a:t>omponents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b="0" i="0" u="none" strike="noStrike" dirty="0" err="1">
                <a:effectLst/>
                <a:latin typeface="Söhne"/>
              </a:rPr>
              <a:t>Optimization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>
                <a:latin typeface="Söhne"/>
              </a:rPr>
              <a:t>Distro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>
                <a:latin typeface="Söhne"/>
              </a:rPr>
              <a:t>Tool S</a:t>
            </a:r>
            <a:r>
              <a:rPr lang="de-DE" sz="1800" b="0" i="0" u="none" strike="noStrike" dirty="0">
                <a:effectLst/>
                <a:latin typeface="Söhne"/>
              </a:rPr>
              <a:t>tack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Apps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Vehicles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„Computer“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Error-</a:t>
            </a:r>
            <a:r>
              <a:rPr lang="de-DE" sz="1050" b="1" i="1" err="1">
                <a:solidFill>
                  <a:schemeClr val="tx1"/>
                </a:solidFill>
              </a:rPr>
              <a:t>intense</a:t>
            </a:r>
            <a:endParaRPr lang="de-DE" sz="1050" b="1" i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Remote </a:t>
            </a:r>
            <a:r>
              <a:rPr lang="de-DE" sz="1050" b="1" i="1" err="1">
                <a:solidFill>
                  <a:schemeClr val="tx1"/>
                </a:solidFill>
              </a:rPr>
              <a:t>Build</a:t>
            </a:r>
            <a:r>
              <a:rPr lang="de-DE" sz="1050" b="1" i="1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EASE TRIGGERING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45044" y="1663437"/>
            <a:ext cx="841756" cy="78799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Manual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7" y="2950689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Internet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1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2201</Words>
  <Application>Microsoft Office PowerPoint</Application>
  <PresentationFormat>Bildschirmpräsentation (16:9)</PresentationFormat>
  <Paragraphs>414</Paragraphs>
  <Slides>30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Arial Unicode MS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OUR PART: CONTRIBUTION TO ECLIPSE LEDA</vt:lpstr>
      <vt:lpstr>THE PROJECT GOALS</vt:lpstr>
      <vt:lpstr>PROBLEM</vt:lpstr>
      <vt:lpstr>SOLUTION</vt:lpstr>
      <vt:lpstr>OUR DEPLOYMENT PROCESS VIA VSCODE PLUGIN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 &amp; TYPICAL ISSUES  </vt:lpstr>
      <vt:lpstr>PowerPoint-Präsentation</vt:lpstr>
      <vt:lpstr>OUR IDEAL DEVELOPMENT WORKFLOW</vt:lpstr>
      <vt:lpstr>TYPICAL ISSUES</vt:lpstr>
      <vt:lpstr>DEVELOPMENT TOOL LANDSCAPE</vt:lpstr>
      <vt:lpstr>PROJECT SUM UP – BIGGEST CHALLeNGE,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Image sources</vt:lpstr>
      <vt:lpstr>Team Bosch.IO THANKS FOR YOUR the attention! –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D´angelico, Leonardo Alexander Valentin</dc:creator>
  <cp:lastModifiedBy>Pötter, Carlo</cp:lastModifiedBy>
  <cp:revision>288</cp:revision>
  <cp:lastPrinted>2017-09-28T12:33:25Z</cp:lastPrinted>
  <dcterms:created xsi:type="dcterms:W3CDTF">2023-09-19T09:18:08Z</dcterms:created>
  <dcterms:modified xsi:type="dcterms:W3CDTF">2023-09-25T15:38:58Z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eb46ce-67e3-4023-9bb7-2cf97845c0ca_Enabled">
    <vt:lpwstr>true</vt:lpwstr>
  </property>
  <property fmtid="{D5CDD505-2E9C-101B-9397-08002B2CF9AE}" pid="3" name="MSIP_Label_d1eb46ce-67e3-4023-9bb7-2cf97845c0ca_SetDate">
    <vt:lpwstr>2023-09-25T09:19:51Z</vt:lpwstr>
  </property>
  <property fmtid="{D5CDD505-2E9C-101B-9397-08002B2CF9AE}" pid="4" name="MSIP_Label_d1eb46ce-67e3-4023-9bb7-2cf97845c0ca_Method">
    <vt:lpwstr>Standard</vt:lpwstr>
  </property>
  <property fmtid="{D5CDD505-2E9C-101B-9397-08002B2CF9AE}" pid="5" name="MSIP_Label_d1eb46ce-67e3-4023-9bb7-2cf97845c0ca_Name">
    <vt:lpwstr>d1eb46ce-67e3-4023-9bb7-2cf97845c0ca</vt:lpwstr>
  </property>
  <property fmtid="{D5CDD505-2E9C-101B-9397-08002B2CF9AE}" pid="6" name="MSIP_Label_d1eb46ce-67e3-4023-9bb7-2cf97845c0ca_SiteId">
    <vt:lpwstr>1ca8bd94-3c97-4fc6-8955-bad266b43f0b</vt:lpwstr>
  </property>
  <property fmtid="{D5CDD505-2E9C-101B-9397-08002B2CF9AE}" pid="7" name="MSIP_Label_d1eb46ce-67e3-4023-9bb7-2cf97845c0ca_ActionId">
    <vt:lpwstr>99f61cea-43e5-49dc-8535-576e934814af</vt:lpwstr>
  </property>
  <property fmtid="{D5CDD505-2E9C-101B-9397-08002B2CF9AE}" pid="8" name="MSIP_Label_d1eb46ce-67e3-4023-9bb7-2cf97845c0ca_ContentBits">
    <vt:lpwstr>0</vt:lpwstr>
  </property>
</Properties>
</file>